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361" r:id="rId4"/>
    <p:sldId id="354" r:id="rId5"/>
    <p:sldId id="362" r:id="rId6"/>
    <p:sldId id="363" r:id="rId7"/>
    <p:sldId id="364" r:id="rId8"/>
    <p:sldId id="365" r:id="rId9"/>
    <p:sldId id="366" r:id="rId10"/>
    <p:sldId id="360" r:id="rId11"/>
    <p:sldId id="357" r:id="rId12"/>
    <p:sldId id="352" r:id="rId1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3015"/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76340" autoAdjust="0"/>
  </p:normalViewPr>
  <p:slideViewPr>
    <p:cSldViewPr snapToGrid="0">
      <p:cViewPr varScale="1">
        <p:scale>
          <a:sx n="84" d="100"/>
          <a:sy n="84" d="100"/>
        </p:scale>
        <p:origin x="163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09/09/2024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Partilhar o exemplo da atividade prática.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Mostrar um exemplo de como podem ajudar o robô aspirador a limpar o que falta.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Pergunte às crianças qual a direção, qual a seta que colocamos dentro do quadrado.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6993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Refletir sobre a atividade realizada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Explicação: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"O que aprendemos sobre programação hoje? Como podemos usar blocos de programação para criar comandos?"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pt-PT" sz="1800" b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Atividades</a:t>
            </a:r>
            <a:r>
              <a:rPr lang="pt-PT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: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Pedir às crianças para refletirem sobre o que aprenderam e partilharem as suas impressões sobre a atividade. Perguntar que outros comandos ou tarefas gostariam de programar o robô.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Apresentar o conceito básico de programação às crianças.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Explique que programação é o processo de dar instruções para que um computador ou um robô faça uma tarefa específica.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Dar exemplos simples como "comandos para jogos" ou "instruções para robôs".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Definir o que é programação.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Utilizar o vídeo do robô aspirador para mostrar como um dispositivo segue instruções programadas.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. Mostrar o vídeo do robô aspirador e discutir como ele segue uma sequência de comandos para limpar a casa.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88092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como os blocos de programação funcionam.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Mostrar um exemplo visual do movimento do robot aspirador e perguntar às crianças o que aconteceu e como ele se moveu.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conseguem identificar a direção do movimento e discutir como isso pode ser representado em um bloco de programação.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3014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como os blocos de programação funcionam.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Os blocos de programação são como peças de um quebra-cabeça. Cada bloco tem uma instrução que o computador deve seguir. Mostrar um exemplo visual de blocos de programação e explicar como cada bloco representa uma instrução/ordem/comando.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conseguem identificar algumas instruções nos blocos de programação.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2539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como os blocos de programação funcionam.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Os blocos de programação são como peças de um quebra-cabeça. Cada bloco tem uma instrução que o computador deve seguir. Mostrar um exemplo visual de blocos de programação e explicar como cada bloco representa uma instrução/ordem/comando.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conseguem identificar algumas instruções nos blocos de programação.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1696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como os blocos de programação funcionam.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Os blocos de programação são como peças de um quebra-cabeça. Cada bloco tem uma instrução que o computador deve seguir. Mostrar um exemplo visual de blocos de programação e explicar como cada bloco representa uma instrução/ordem/comando.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conseguem identificar algumas instruções nos blocos de programação.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5882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como os blocos de programação funcionam.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Os blocos de programação são como peças de um quebra-cabeça. Cada bloco tem uma instrução que o computador deve seguir. Mostrar um exemplo visual de blocos de programação e explicar como cada bloco representa uma instrução/ordem/comando.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conseguem identificar algumas instruções nos blocos de programação.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27445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Mostrar como os blocos de programação funcionam.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Os blocos de programação são como peças de um quebra-cabeça. Cada bloco tem uma instrução que o computador deve seguir. Mostrar um exemplo visual de blocos de programação e explicar como cada bloco representa uma instrução/ordem/comando.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conseguem identificar algumas instruções nos blocos de programação.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3819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09/09/2024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09/09/2024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09/09/2024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09/09/2024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09/09/2024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09/09/2024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sucCsgfhsY?feature=oembed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ladrilho, edifício, quadrado, material de construção&#10;&#10;Descrição gerada automaticamente">
            <a:extLst>
              <a:ext uri="{FF2B5EF4-FFF2-40B4-BE49-F238E27FC236}">
                <a16:creationId xmlns:a16="http://schemas.microsoft.com/office/drawing/2014/main" id="{775D53D3-DCDA-4B0B-9B70-800049D63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708" y="928386"/>
            <a:ext cx="4372585" cy="4315427"/>
          </a:xfrm>
          <a:prstGeom prst="rect">
            <a:avLst/>
          </a:prstGeom>
        </p:spPr>
      </p:pic>
      <p:pic>
        <p:nvPicPr>
          <p:cNvPr id="4" name="Imagem 3" descr="Uma imagem com círculo, altifalante&#10;&#10;Descrição gerada automaticamente">
            <a:extLst>
              <a:ext uri="{FF2B5EF4-FFF2-40B4-BE49-F238E27FC236}">
                <a16:creationId xmlns:a16="http://schemas.microsoft.com/office/drawing/2014/main" id="{B5B76F1F-BBA1-421A-8858-569E346890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11162" r="10958" b="8758"/>
          <a:stretch/>
        </p:blipFill>
        <p:spPr>
          <a:xfrm>
            <a:off x="4937760" y="1916716"/>
            <a:ext cx="679798" cy="698588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7142B4FD-B3A2-4096-98C2-AAA19E66CBFC}"/>
              </a:ext>
            </a:extLst>
          </p:cNvPr>
          <p:cNvSpPr/>
          <p:nvPr/>
        </p:nvSpPr>
        <p:spPr>
          <a:xfrm>
            <a:off x="5524500" y="5346672"/>
            <a:ext cx="1143000" cy="88547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Seta: Para a Direita 5">
            <a:extLst>
              <a:ext uri="{FF2B5EF4-FFF2-40B4-BE49-F238E27FC236}">
                <a16:creationId xmlns:a16="http://schemas.microsoft.com/office/drawing/2014/main" id="{17F17B4F-E7E9-4ADD-BABD-DA62D01DA607}"/>
              </a:ext>
            </a:extLst>
          </p:cNvPr>
          <p:cNvSpPr/>
          <p:nvPr/>
        </p:nvSpPr>
        <p:spPr>
          <a:xfrm>
            <a:off x="5673785" y="5488146"/>
            <a:ext cx="844430" cy="602522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9731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0.06966 0.003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7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2249454" y="2998113"/>
            <a:ext cx="769313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Introdução </a:t>
            </a:r>
            <a:r>
              <a:rPr lang="pt-PT" sz="500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à programação</a:t>
            </a:r>
            <a:endParaRPr lang="pt-PT" sz="50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ltimédia Online 1" title="Xiaomi Robot Vacuum S10">
            <a:hlinkClick r:id="" action="ppaction://media"/>
            <a:extLst>
              <a:ext uri="{FF2B5EF4-FFF2-40B4-BE49-F238E27FC236}">
                <a16:creationId xmlns:a16="http://schemas.microsoft.com/office/drawing/2014/main" id="{9942D9B3-BB59-4DCD-AD71-8671DDA6D34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28267" y="1473915"/>
            <a:ext cx="7935466" cy="44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87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quadrado, jogo de tabuleiro, Jogos e desportos indoor, Jogos&#10;&#10;Descrição gerada automaticamente">
            <a:extLst>
              <a:ext uri="{FF2B5EF4-FFF2-40B4-BE49-F238E27FC236}">
                <a16:creationId xmlns:a16="http://schemas.microsoft.com/office/drawing/2014/main" id="{B9D0F6E7-1C06-47E4-BC94-F0CEEE3FA0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29" b="92578" l="25670" r="75391">
                        <a14:foregroundMark x1="29632" y1="12402" x2="43638" y2="13574"/>
                        <a14:foregroundMark x1="43638" y1="13574" x2="55859" y2="12793"/>
                        <a14:foregroundMark x1="55859" y1="12793" x2="62109" y2="15527"/>
                        <a14:foregroundMark x1="62109" y1="15527" x2="67076" y2="14551"/>
                        <a14:foregroundMark x1="67076" y1="14551" x2="69922" y2="30566"/>
                        <a14:foregroundMark x1="69922" y1="30566" x2="69978" y2="89258"/>
                        <a14:foregroundMark x1="69978" y1="89258" x2="33538" y2="87402"/>
                        <a14:foregroundMark x1="33538" y1="87402" x2="27455" y2="77637"/>
                        <a14:foregroundMark x1="27455" y1="77637" x2="29185" y2="51074"/>
                        <a14:foregroundMark x1="29185" y1="51074" x2="27734" y2="39355"/>
                        <a14:foregroundMark x1="27734" y1="39355" x2="29576" y2="19141"/>
                        <a14:foregroundMark x1="29576" y1="19141" x2="44196" y2="23535"/>
                        <a14:foregroundMark x1="44196" y1="23535" x2="38058" y2="45508"/>
                        <a14:foregroundMark x1="38058" y1="45508" x2="40179" y2="55176"/>
                        <a14:foregroundMark x1="40179" y1="55176" x2="58203" y2="63477"/>
                        <a14:foregroundMark x1="58203" y1="63477" x2="63393" y2="70801"/>
                        <a14:foregroundMark x1="63393" y1="70801" x2="54129" y2="41309"/>
                        <a14:foregroundMark x1="54129" y1="41309" x2="35714" y2="35547"/>
                        <a14:foregroundMark x1="35714" y1="35547" x2="50949" y2="25098"/>
                        <a14:foregroundMark x1="50949" y1="25098" x2="65123" y2="22168"/>
                        <a14:foregroundMark x1="65123" y1="22168" x2="69922" y2="30566"/>
                        <a14:foregroundMark x1="69922" y1="30566" x2="69643" y2="31445"/>
                        <a14:foregroundMark x1="52176" y1="17578" x2="58259" y2="18164"/>
                        <a14:foregroundMark x1="58259" y1="18164" x2="58984" y2="18848"/>
                        <a14:foregroundMark x1="39732" y1="27246" x2="39453" y2="34668"/>
                        <a14:foregroundMark x1="34877" y1="41699" x2="35156" y2="44629"/>
                        <a14:foregroundMark x1="34208" y1="41406" x2="34208" y2="41406"/>
                        <a14:foregroundMark x1="29241" y1="15137" x2="29911" y2="15820"/>
                        <a14:foregroundMark x1="28516" y1="85352" x2="28795" y2="88379"/>
                        <a14:foregroundMark x1="46819" y1="14648" x2="55859" y2="17090"/>
                        <a14:foregroundMark x1="48493" y1="12109" x2="53906" y2="12207"/>
                        <a14:foregroundMark x1="53906" y1="12207" x2="55022" y2="12109"/>
                        <a14:foregroundMark x1="44978" y1="77930" x2="50056" y2="78418"/>
                        <a14:foregroundMark x1="50056" y1="78418" x2="57422" y2="77441"/>
                        <a14:foregroundMark x1="65513" y1="55273" x2="66518" y2="47656"/>
                        <a14:foregroundMark x1="69810" y1="10352" x2="70759" y2="16113"/>
                        <a14:foregroundMark x1="71373" y1="7617" x2="71373" y2="12598"/>
                        <a14:foregroundMark x1="68806" y1="7129" x2="68638" y2="9668"/>
                        <a14:foregroundMark x1="49944" y1="19043" x2="51897" y2="19043"/>
                        <a14:foregroundMark x1="34487" y1="52539" x2="35045" y2="50879"/>
                        <a14:foregroundMark x1="29632" y1="86816" x2="28516" y2="90820"/>
                        <a14:foregroundMark x1="33203" y1="92090" x2="35045" y2="92578"/>
                        <a14:foregroundMark x1="38449" y1="92090" x2="46094" y2="92188"/>
                        <a14:foregroundMark x1="46094" y1="92188" x2="54241" y2="91699"/>
                        <a14:foregroundMark x1="54241" y1="91699" x2="58315" y2="92285"/>
                        <a14:foregroundMark x1="72768" y1="25293" x2="73214" y2="32520"/>
                        <a14:foregroundMark x1="73214" y1="35449" x2="73605" y2="53320"/>
                        <a14:foregroundMark x1="73214" y1="55078" x2="73214" y2="65723"/>
                        <a14:foregroundMark x1="73214" y1="65723" x2="73214" y2="65723"/>
                        <a14:foregroundMark x1="26953" y1="27246" x2="27790" y2="49316"/>
                        <a14:foregroundMark x1="42522" y1="11914" x2="33371" y2="11914"/>
                        <a14:foregroundMark x1="33371" y1="11914" x2="27065" y2="15234"/>
                        <a14:foregroundMark x1="27065" y1="15234" x2="26674" y2="16602"/>
                        <a14:foregroundMark x1="73884" y1="72461" x2="71205" y2="87598"/>
                        <a14:foregroundMark x1="72042" y1="88867" x2="72768" y2="92090"/>
                        <a14:foregroundMark x1="57868" y1="11133" x2="61830" y2="11914"/>
                        <a14:foregroundMark x1="64676" y1="10352" x2="66797" y2="124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76" t="4177" r="26099" b="3725"/>
          <a:stretch/>
        </p:blipFill>
        <p:spPr>
          <a:xfrm>
            <a:off x="3269673" y="273877"/>
            <a:ext cx="5902036" cy="6310246"/>
          </a:xfrm>
          <a:prstGeom prst="rect">
            <a:avLst/>
          </a:prstGeom>
        </p:spPr>
      </p:pic>
      <p:pic>
        <p:nvPicPr>
          <p:cNvPr id="6" name="Imagem 5" descr="Uma imagem com círculo, altifalante&#10;&#10;Descrição gerada automaticamente">
            <a:extLst>
              <a:ext uri="{FF2B5EF4-FFF2-40B4-BE49-F238E27FC236}">
                <a16:creationId xmlns:a16="http://schemas.microsoft.com/office/drawing/2014/main" id="{758AE173-8D6B-4B83-AFE3-9ED245BE74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11162" r="10958" b="8758"/>
          <a:stretch/>
        </p:blipFill>
        <p:spPr>
          <a:xfrm>
            <a:off x="4789517" y="3336604"/>
            <a:ext cx="519084" cy="53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04909 -0.000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quadrado, jogo de tabuleiro, Jogos e desportos indoor, Jogos&#10;&#10;Descrição gerada automaticamente">
            <a:extLst>
              <a:ext uri="{FF2B5EF4-FFF2-40B4-BE49-F238E27FC236}">
                <a16:creationId xmlns:a16="http://schemas.microsoft.com/office/drawing/2014/main" id="{B9D0F6E7-1C06-47E4-BC94-F0CEEE3FA0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29" b="92578" l="25670" r="75391">
                        <a14:foregroundMark x1="29632" y1="12402" x2="43638" y2="13574"/>
                        <a14:foregroundMark x1="43638" y1="13574" x2="55859" y2="12793"/>
                        <a14:foregroundMark x1="55859" y1="12793" x2="62109" y2="15527"/>
                        <a14:foregroundMark x1="62109" y1="15527" x2="67076" y2="14551"/>
                        <a14:foregroundMark x1="67076" y1="14551" x2="69922" y2="30566"/>
                        <a14:foregroundMark x1="69922" y1="30566" x2="69978" y2="89258"/>
                        <a14:foregroundMark x1="69978" y1="89258" x2="33538" y2="87402"/>
                        <a14:foregroundMark x1="33538" y1="87402" x2="27455" y2="77637"/>
                        <a14:foregroundMark x1="27455" y1="77637" x2="29185" y2="51074"/>
                        <a14:foregroundMark x1="29185" y1="51074" x2="27734" y2="39355"/>
                        <a14:foregroundMark x1="27734" y1="39355" x2="29576" y2="19141"/>
                        <a14:foregroundMark x1="29576" y1="19141" x2="44196" y2="23535"/>
                        <a14:foregroundMark x1="44196" y1="23535" x2="38058" y2="45508"/>
                        <a14:foregroundMark x1="38058" y1="45508" x2="40179" y2="55176"/>
                        <a14:foregroundMark x1="40179" y1="55176" x2="58203" y2="63477"/>
                        <a14:foregroundMark x1="58203" y1="63477" x2="63393" y2="70801"/>
                        <a14:foregroundMark x1="63393" y1="70801" x2="54129" y2="41309"/>
                        <a14:foregroundMark x1="54129" y1="41309" x2="35714" y2="35547"/>
                        <a14:foregroundMark x1="35714" y1="35547" x2="50949" y2="25098"/>
                        <a14:foregroundMark x1="50949" y1="25098" x2="65123" y2="22168"/>
                        <a14:foregroundMark x1="65123" y1="22168" x2="69922" y2="30566"/>
                        <a14:foregroundMark x1="69922" y1="30566" x2="69643" y2="31445"/>
                        <a14:foregroundMark x1="52176" y1="17578" x2="58259" y2="18164"/>
                        <a14:foregroundMark x1="58259" y1="18164" x2="58984" y2="18848"/>
                        <a14:foregroundMark x1="39732" y1="27246" x2="39453" y2="34668"/>
                        <a14:foregroundMark x1="34877" y1="41699" x2="35156" y2="44629"/>
                        <a14:foregroundMark x1="34208" y1="41406" x2="34208" y2="41406"/>
                        <a14:foregroundMark x1="29241" y1="15137" x2="29911" y2="15820"/>
                        <a14:foregroundMark x1="28516" y1="85352" x2="28795" y2="88379"/>
                        <a14:foregroundMark x1="46819" y1="14648" x2="55859" y2="17090"/>
                        <a14:foregroundMark x1="48493" y1="12109" x2="53906" y2="12207"/>
                        <a14:foregroundMark x1="53906" y1="12207" x2="55022" y2="12109"/>
                        <a14:foregroundMark x1="44978" y1="77930" x2="50056" y2="78418"/>
                        <a14:foregroundMark x1="50056" y1="78418" x2="57422" y2="77441"/>
                        <a14:foregroundMark x1="65513" y1="55273" x2="66518" y2="47656"/>
                        <a14:foregroundMark x1="69810" y1="10352" x2="70759" y2="16113"/>
                        <a14:foregroundMark x1="71373" y1="7617" x2="71373" y2="12598"/>
                        <a14:foregroundMark x1="68806" y1="7129" x2="68638" y2="9668"/>
                        <a14:foregroundMark x1="49944" y1="19043" x2="51897" y2="19043"/>
                        <a14:foregroundMark x1="34487" y1="52539" x2="35045" y2="50879"/>
                        <a14:foregroundMark x1="29632" y1="86816" x2="28516" y2="90820"/>
                        <a14:foregroundMark x1="33203" y1="92090" x2="35045" y2="92578"/>
                        <a14:foregroundMark x1="38449" y1="92090" x2="46094" y2="92188"/>
                        <a14:foregroundMark x1="46094" y1="92188" x2="54241" y2="91699"/>
                        <a14:foregroundMark x1="54241" y1="91699" x2="58315" y2="92285"/>
                        <a14:foregroundMark x1="72768" y1="25293" x2="73214" y2="32520"/>
                        <a14:foregroundMark x1="73214" y1="35449" x2="73605" y2="53320"/>
                        <a14:foregroundMark x1="73214" y1="55078" x2="73214" y2="65723"/>
                        <a14:foregroundMark x1="73214" y1="65723" x2="73214" y2="65723"/>
                        <a14:foregroundMark x1="26953" y1="27246" x2="27790" y2="49316"/>
                        <a14:foregroundMark x1="42522" y1="11914" x2="33371" y2="11914"/>
                        <a14:foregroundMark x1="33371" y1="11914" x2="27065" y2="15234"/>
                        <a14:foregroundMark x1="27065" y1="15234" x2="26674" y2="16602"/>
                        <a14:foregroundMark x1="73884" y1="72461" x2="71205" y2="87598"/>
                        <a14:foregroundMark x1="72042" y1="88867" x2="72768" y2="92090"/>
                        <a14:foregroundMark x1="57868" y1="11133" x2="61830" y2="11914"/>
                        <a14:foregroundMark x1="64676" y1="10352" x2="66797" y2="124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76" t="4177" r="26099" b="3725"/>
          <a:stretch/>
        </p:blipFill>
        <p:spPr>
          <a:xfrm>
            <a:off x="3269673" y="273877"/>
            <a:ext cx="5902036" cy="6310246"/>
          </a:xfrm>
          <a:prstGeom prst="rect">
            <a:avLst/>
          </a:prstGeom>
        </p:spPr>
      </p:pic>
      <p:pic>
        <p:nvPicPr>
          <p:cNvPr id="6" name="Imagem 5" descr="Uma imagem com círculo, altifalante&#10;&#10;Descrição gerada automaticamente">
            <a:extLst>
              <a:ext uri="{FF2B5EF4-FFF2-40B4-BE49-F238E27FC236}">
                <a16:creationId xmlns:a16="http://schemas.microsoft.com/office/drawing/2014/main" id="{758AE173-8D6B-4B83-AFE3-9ED245BE74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11162" r="10958" b="8758"/>
          <a:stretch/>
        </p:blipFill>
        <p:spPr>
          <a:xfrm>
            <a:off x="4789517" y="3336604"/>
            <a:ext cx="519084" cy="533431"/>
          </a:xfrm>
          <a:prstGeom prst="rect">
            <a:avLst/>
          </a:prstGeom>
        </p:spPr>
      </p:pic>
      <p:sp>
        <p:nvSpPr>
          <p:cNvPr id="4" name="Seta: Para a Direita 3">
            <a:extLst>
              <a:ext uri="{FF2B5EF4-FFF2-40B4-BE49-F238E27FC236}">
                <a16:creationId xmlns:a16="http://schemas.microsoft.com/office/drawing/2014/main" id="{CE576A2B-12F6-446F-B0FB-DAD6E6E05A0E}"/>
              </a:ext>
            </a:extLst>
          </p:cNvPr>
          <p:cNvSpPr/>
          <p:nvPr/>
        </p:nvSpPr>
        <p:spPr>
          <a:xfrm>
            <a:off x="10062288" y="2942303"/>
            <a:ext cx="1258529" cy="973394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4700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04909 -0.0009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quadrado, jogo de tabuleiro, Jogos e desportos indoor, Jogos&#10;&#10;Descrição gerada automaticamente">
            <a:extLst>
              <a:ext uri="{FF2B5EF4-FFF2-40B4-BE49-F238E27FC236}">
                <a16:creationId xmlns:a16="http://schemas.microsoft.com/office/drawing/2014/main" id="{B9D0F6E7-1C06-47E4-BC94-F0CEEE3FA0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29" b="92578" l="25670" r="75391">
                        <a14:foregroundMark x1="29632" y1="12402" x2="43638" y2="13574"/>
                        <a14:foregroundMark x1="43638" y1="13574" x2="55859" y2="12793"/>
                        <a14:foregroundMark x1="55859" y1="12793" x2="62109" y2="15527"/>
                        <a14:foregroundMark x1="62109" y1="15527" x2="67076" y2="14551"/>
                        <a14:foregroundMark x1="67076" y1="14551" x2="69922" y2="30566"/>
                        <a14:foregroundMark x1="69922" y1="30566" x2="69978" y2="89258"/>
                        <a14:foregroundMark x1="69978" y1="89258" x2="33538" y2="87402"/>
                        <a14:foregroundMark x1="33538" y1="87402" x2="27455" y2="77637"/>
                        <a14:foregroundMark x1="27455" y1="77637" x2="29185" y2="51074"/>
                        <a14:foregroundMark x1="29185" y1="51074" x2="27734" y2="39355"/>
                        <a14:foregroundMark x1="27734" y1="39355" x2="29576" y2="19141"/>
                        <a14:foregroundMark x1="29576" y1="19141" x2="44196" y2="23535"/>
                        <a14:foregroundMark x1="44196" y1="23535" x2="38058" y2="45508"/>
                        <a14:foregroundMark x1="38058" y1="45508" x2="40179" y2="55176"/>
                        <a14:foregroundMark x1="40179" y1="55176" x2="58203" y2="63477"/>
                        <a14:foregroundMark x1="58203" y1="63477" x2="63393" y2="70801"/>
                        <a14:foregroundMark x1="63393" y1="70801" x2="54129" y2="41309"/>
                        <a14:foregroundMark x1="54129" y1="41309" x2="35714" y2="35547"/>
                        <a14:foregroundMark x1="35714" y1="35547" x2="50949" y2="25098"/>
                        <a14:foregroundMark x1="50949" y1="25098" x2="65123" y2="22168"/>
                        <a14:foregroundMark x1="65123" y1="22168" x2="69922" y2="30566"/>
                        <a14:foregroundMark x1="69922" y1="30566" x2="69643" y2="31445"/>
                        <a14:foregroundMark x1="52176" y1="17578" x2="58259" y2="18164"/>
                        <a14:foregroundMark x1="58259" y1="18164" x2="58984" y2="18848"/>
                        <a14:foregroundMark x1="39732" y1="27246" x2="39453" y2="34668"/>
                        <a14:foregroundMark x1="34877" y1="41699" x2="35156" y2="44629"/>
                        <a14:foregroundMark x1="34208" y1="41406" x2="34208" y2="41406"/>
                        <a14:foregroundMark x1="29241" y1="15137" x2="29911" y2="15820"/>
                        <a14:foregroundMark x1="28516" y1="85352" x2="28795" y2="88379"/>
                        <a14:foregroundMark x1="46819" y1="14648" x2="55859" y2="17090"/>
                        <a14:foregroundMark x1="48493" y1="12109" x2="53906" y2="12207"/>
                        <a14:foregroundMark x1="53906" y1="12207" x2="55022" y2="12109"/>
                        <a14:foregroundMark x1="44978" y1="77930" x2="50056" y2="78418"/>
                        <a14:foregroundMark x1="50056" y1="78418" x2="57422" y2="77441"/>
                        <a14:foregroundMark x1="65513" y1="55273" x2="66518" y2="47656"/>
                        <a14:foregroundMark x1="69810" y1="10352" x2="70759" y2="16113"/>
                        <a14:foregroundMark x1="71373" y1="7617" x2="71373" y2="12598"/>
                        <a14:foregroundMark x1="68806" y1="7129" x2="68638" y2="9668"/>
                        <a14:foregroundMark x1="49944" y1="19043" x2="51897" y2="19043"/>
                        <a14:foregroundMark x1="34487" y1="52539" x2="35045" y2="50879"/>
                        <a14:foregroundMark x1="29632" y1="86816" x2="28516" y2="90820"/>
                        <a14:foregroundMark x1="33203" y1="92090" x2="35045" y2="92578"/>
                        <a14:foregroundMark x1="38449" y1="92090" x2="46094" y2="92188"/>
                        <a14:foregroundMark x1="46094" y1="92188" x2="54241" y2="91699"/>
                        <a14:foregroundMark x1="54241" y1="91699" x2="58315" y2="92285"/>
                        <a14:foregroundMark x1="72768" y1="25293" x2="73214" y2="32520"/>
                        <a14:foregroundMark x1="73214" y1="35449" x2="73605" y2="53320"/>
                        <a14:foregroundMark x1="73214" y1="55078" x2="73214" y2="65723"/>
                        <a14:foregroundMark x1="73214" y1="65723" x2="73214" y2="65723"/>
                        <a14:foregroundMark x1="26953" y1="27246" x2="27790" y2="49316"/>
                        <a14:foregroundMark x1="42522" y1="11914" x2="33371" y2="11914"/>
                        <a14:foregroundMark x1="33371" y1="11914" x2="27065" y2="15234"/>
                        <a14:foregroundMark x1="27065" y1="15234" x2="26674" y2="16602"/>
                        <a14:foregroundMark x1="73884" y1="72461" x2="71205" y2="87598"/>
                        <a14:foregroundMark x1="72042" y1="88867" x2="72768" y2="92090"/>
                        <a14:foregroundMark x1="57868" y1="11133" x2="61830" y2="11914"/>
                        <a14:foregroundMark x1="64676" y1="10352" x2="66797" y2="124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76" t="4177" r="26099" b="3725"/>
          <a:stretch/>
        </p:blipFill>
        <p:spPr>
          <a:xfrm>
            <a:off x="3269673" y="273877"/>
            <a:ext cx="5902036" cy="6310246"/>
          </a:xfrm>
          <a:prstGeom prst="rect">
            <a:avLst/>
          </a:prstGeom>
        </p:spPr>
      </p:pic>
      <p:pic>
        <p:nvPicPr>
          <p:cNvPr id="6" name="Imagem 5" descr="Uma imagem com círculo, altifalante&#10;&#10;Descrição gerada automaticamente">
            <a:extLst>
              <a:ext uri="{FF2B5EF4-FFF2-40B4-BE49-F238E27FC236}">
                <a16:creationId xmlns:a16="http://schemas.microsoft.com/office/drawing/2014/main" id="{758AE173-8D6B-4B83-AFE3-9ED245BE74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11162" r="10958" b="8758"/>
          <a:stretch/>
        </p:blipFill>
        <p:spPr>
          <a:xfrm>
            <a:off x="4789517" y="3336604"/>
            <a:ext cx="519084" cy="53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10013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quadrado, jogo de tabuleiro, Jogos e desportos indoor, Jogos&#10;&#10;Descrição gerada automaticamente">
            <a:extLst>
              <a:ext uri="{FF2B5EF4-FFF2-40B4-BE49-F238E27FC236}">
                <a16:creationId xmlns:a16="http://schemas.microsoft.com/office/drawing/2014/main" id="{B9D0F6E7-1C06-47E4-BC94-F0CEEE3FA0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29" b="92578" l="25670" r="75391">
                        <a14:foregroundMark x1="29632" y1="12402" x2="43638" y2="13574"/>
                        <a14:foregroundMark x1="43638" y1="13574" x2="55859" y2="12793"/>
                        <a14:foregroundMark x1="55859" y1="12793" x2="62109" y2="15527"/>
                        <a14:foregroundMark x1="62109" y1="15527" x2="67076" y2="14551"/>
                        <a14:foregroundMark x1="67076" y1="14551" x2="69922" y2="30566"/>
                        <a14:foregroundMark x1="69922" y1="30566" x2="69978" y2="89258"/>
                        <a14:foregroundMark x1="69978" y1="89258" x2="33538" y2="87402"/>
                        <a14:foregroundMark x1="33538" y1="87402" x2="27455" y2="77637"/>
                        <a14:foregroundMark x1="27455" y1="77637" x2="29185" y2="51074"/>
                        <a14:foregroundMark x1="29185" y1="51074" x2="27734" y2="39355"/>
                        <a14:foregroundMark x1="27734" y1="39355" x2="29576" y2="19141"/>
                        <a14:foregroundMark x1="29576" y1="19141" x2="44196" y2="23535"/>
                        <a14:foregroundMark x1="44196" y1="23535" x2="38058" y2="45508"/>
                        <a14:foregroundMark x1="38058" y1="45508" x2="40179" y2="55176"/>
                        <a14:foregroundMark x1="40179" y1="55176" x2="58203" y2="63477"/>
                        <a14:foregroundMark x1="58203" y1="63477" x2="63393" y2="70801"/>
                        <a14:foregroundMark x1="63393" y1="70801" x2="54129" y2="41309"/>
                        <a14:foregroundMark x1="54129" y1="41309" x2="35714" y2="35547"/>
                        <a14:foregroundMark x1="35714" y1="35547" x2="50949" y2="25098"/>
                        <a14:foregroundMark x1="50949" y1="25098" x2="65123" y2="22168"/>
                        <a14:foregroundMark x1="65123" y1="22168" x2="69922" y2="30566"/>
                        <a14:foregroundMark x1="69922" y1="30566" x2="69643" y2="31445"/>
                        <a14:foregroundMark x1="52176" y1="17578" x2="58259" y2="18164"/>
                        <a14:foregroundMark x1="58259" y1="18164" x2="58984" y2="18848"/>
                        <a14:foregroundMark x1="39732" y1="27246" x2="39453" y2="34668"/>
                        <a14:foregroundMark x1="34877" y1="41699" x2="35156" y2="44629"/>
                        <a14:foregroundMark x1="34208" y1="41406" x2="34208" y2="41406"/>
                        <a14:foregroundMark x1="29241" y1="15137" x2="29911" y2="15820"/>
                        <a14:foregroundMark x1="28516" y1="85352" x2="28795" y2="88379"/>
                        <a14:foregroundMark x1="46819" y1="14648" x2="55859" y2="17090"/>
                        <a14:foregroundMark x1="48493" y1="12109" x2="53906" y2="12207"/>
                        <a14:foregroundMark x1="53906" y1="12207" x2="55022" y2="12109"/>
                        <a14:foregroundMark x1="44978" y1="77930" x2="50056" y2="78418"/>
                        <a14:foregroundMark x1="50056" y1="78418" x2="57422" y2="77441"/>
                        <a14:foregroundMark x1="65513" y1="55273" x2="66518" y2="47656"/>
                        <a14:foregroundMark x1="69810" y1="10352" x2="70759" y2="16113"/>
                        <a14:foregroundMark x1="71373" y1="7617" x2="71373" y2="12598"/>
                        <a14:foregroundMark x1="68806" y1="7129" x2="68638" y2="9668"/>
                        <a14:foregroundMark x1="49944" y1="19043" x2="51897" y2="19043"/>
                        <a14:foregroundMark x1="34487" y1="52539" x2="35045" y2="50879"/>
                        <a14:foregroundMark x1="29632" y1="86816" x2="28516" y2="90820"/>
                        <a14:foregroundMark x1="33203" y1="92090" x2="35045" y2="92578"/>
                        <a14:foregroundMark x1="38449" y1="92090" x2="46094" y2="92188"/>
                        <a14:foregroundMark x1="46094" y1="92188" x2="54241" y2="91699"/>
                        <a14:foregroundMark x1="54241" y1="91699" x2="58315" y2="92285"/>
                        <a14:foregroundMark x1="72768" y1="25293" x2="73214" y2="32520"/>
                        <a14:foregroundMark x1="73214" y1="35449" x2="73605" y2="53320"/>
                        <a14:foregroundMark x1="73214" y1="55078" x2="73214" y2="65723"/>
                        <a14:foregroundMark x1="73214" y1="65723" x2="73214" y2="65723"/>
                        <a14:foregroundMark x1="26953" y1="27246" x2="27790" y2="49316"/>
                        <a14:foregroundMark x1="42522" y1="11914" x2="33371" y2="11914"/>
                        <a14:foregroundMark x1="33371" y1="11914" x2="27065" y2="15234"/>
                        <a14:foregroundMark x1="27065" y1="15234" x2="26674" y2="16602"/>
                        <a14:foregroundMark x1="73884" y1="72461" x2="71205" y2="87598"/>
                        <a14:foregroundMark x1="72042" y1="88867" x2="72768" y2="92090"/>
                        <a14:foregroundMark x1="57868" y1="11133" x2="61830" y2="11914"/>
                        <a14:foregroundMark x1="64676" y1="10352" x2="66797" y2="124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76" t="4177" r="26099" b="3725"/>
          <a:stretch/>
        </p:blipFill>
        <p:spPr>
          <a:xfrm>
            <a:off x="3269673" y="273877"/>
            <a:ext cx="5902036" cy="6310246"/>
          </a:xfrm>
          <a:prstGeom prst="rect">
            <a:avLst/>
          </a:prstGeom>
        </p:spPr>
      </p:pic>
      <p:pic>
        <p:nvPicPr>
          <p:cNvPr id="6" name="Imagem 5" descr="Uma imagem com círculo, altifalante&#10;&#10;Descrição gerada automaticamente">
            <a:extLst>
              <a:ext uri="{FF2B5EF4-FFF2-40B4-BE49-F238E27FC236}">
                <a16:creationId xmlns:a16="http://schemas.microsoft.com/office/drawing/2014/main" id="{758AE173-8D6B-4B83-AFE3-9ED245BE74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11162" r="10958" b="8758"/>
          <a:stretch/>
        </p:blipFill>
        <p:spPr>
          <a:xfrm>
            <a:off x="4789517" y="3336604"/>
            <a:ext cx="519084" cy="533431"/>
          </a:xfrm>
          <a:prstGeom prst="rect">
            <a:avLst/>
          </a:prstGeom>
        </p:spPr>
      </p:pic>
      <p:sp>
        <p:nvSpPr>
          <p:cNvPr id="4" name="Seta: Para a Direita 3">
            <a:extLst>
              <a:ext uri="{FF2B5EF4-FFF2-40B4-BE49-F238E27FC236}">
                <a16:creationId xmlns:a16="http://schemas.microsoft.com/office/drawing/2014/main" id="{CE576A2B-12F6-446F-B0FB-DAD6E6E05A0E}"/>
              </a:ext>
            </a:extLst>
          </p:cNvPr>
          <p:cNvSpPr/>
          <p:nvPr/>
        </p:nvSpPr>
        <p:spPr>
          <a:xfrm>
            <a:off x="10062288" y="2942303"/>
            <a:ext cx="1258529" cy="973394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Seta: Para a Direita 4">
            <a:extLst>
              <a:ext uri="{FF2B5EF4-FFF2-40B4-BE49-F238E27FC236}">
                <a16:creationId xmlns:a16="http://schemas.microsoft.com/office/drawing/2014/main" id="{2AD7EAA7-06E2-4483-B3FA-CFDE70FAE8EC}"/>
              </a:ext>
            </a:extLst>
          </p:cNvPr>
          <p:cNvSpPr/>
          <p:nvPr/>
        </p:nvSpPr>
        <p:spPr>
          <a:xfrm>
            <a:off x="10062287" y="4134833"/>
            <a:ext cx="1258529" cy="973394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997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10013 -0.001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quadrado, jogo de tabuleiro, Jogos e desportos indoor, Jogos&#10;&#10;Descrição gerada automaticamente">
            <a:extLst>
              <a:ext uri="{FF2B5EF4-FFF2-40B4-BE49-F238E27FC236}">
                <a16:creationId xmlns:a16="http://schemas.microsoft.com/office/drawing/2014/main" id="{B9D0F6E7-1C06-47E4-BC94-F0CEEE3FA0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29" b="92578" l="25670" r="75391">
                        <a14:foregroundMark x1="29632" y1="12402" x2="43638" y2="13574"/>
                        <a14:foregroundMark x1="43638" y1="13574" x2="55859" y2="12793"/>
                        <a14:foregroundMark x1="55859" y1="12793" x2="62109" y2="15527"/>
                        <a14:foregroundMark x1="62109" y1="15527" x2="67076" y2="14551"/>
                        <a14:foregroundMark x1="67076" y1="14551" x2="69922" y2="30566"/>
                        <a14:foregroundMark x1="69922" y1="30566" x2="69978" y2="89258"/>
                        <a14:foregroundMark x1="69978" y1="89258" x2="33538" y2="87402"/>
                        <a14:foregroundMark x1="33538" y1="87402" x2="27455" y2="77637"/>
                        <a14:foregroundMark x1="27455" y1="77637" x2="29185" y2="51074"/>
                        <a14:foregroundMark x1="29185" y1="51074" x2="27734" y2="39355"/>
                        <a14:foregroundMark x1="27734" y1="39355" x2="29576" y2="19141"/>
                        <a14:foregroundMark x1="29576" y1="19141" x2="44196" y2="23535"/>
                        <a14:foregroundMark x1="44196" y1="23535" x2="38058" y2="45508"/>
                        <a14:foregroundMark x1="38058" y1="45508" x2="40179" y2="55176"/>
                        <a14:foregroundMark x1="40179" y1="55176" x2="58203" y2="63477"/>
                        <a14:foregroundMark x1="58203" y1="63477" x2="63393" y2="70801"/>
                        <a14:foregroundMark x1="63393" y1="70801" x2="54129" y2="41309"/>
                        <a14:foregroundMark x1="54129" y1="41309" x2="35714" y2="35547"/>
                        <a14:foregroundMark x1="35714" y1="35547" x2="50949" y2="25098"/>
                        <a14:foregroundMark x1="50949" y1="25098" x2="65123" y2="22168"/>
                        <a14:foregroundMark x1="65123" y1="22168" x2="69922" y2="30566"/>
                        <a14:foregroundMark x1="69922" y1="30566" x2="69643" y2="31445"/>
                        <a14:foregroundMark x1="52176" y1="17578" x2="58259" y2="18164"/>
                        <a14:foregroundMark x1="58259" y1="18164" x2="58984" y2="18848"/>
                        <a14:foregroundMark x1="39732" y1="27246" x2="39453" y2="34668"/>
                        <a14:foregroundMark x1="34877" y1="41699" x2="35156" y2="44629"/>
                        <a14:foregroundMark x1="34208" y1="41406" x2="34208" y2="41406"/>
                        <a14:foregroundMark x1="29241" y1="15137" x2="29911" y2="15820"/>
                        <a14:foregroundMark x1="28516" y1="85352" x2="28795" y2="88379"/>
                        <a14:foregroundMark x1="46819" y1="14648" x2="55859" y2="17090"/>
                        <a14:foregroundMark x1="48493" y1="12109" x2="53906" y2="12207"/>
                        <a14:foregroundMark x1="53906" y1="12207" x2="55022" y2="12109"/>
                        <a14:foregroundMark x1="44978" y1="77930" x2="50056" y2="78418"/>
                        <a14:foregroundMark x1="50056" y1="78418" x2="57422" y2="77441"/>
                        <a14:foregroundMark x1="65513" y1="55273" x2="66518" y2="47656"/>
                        <a14:foregroundMark x1="69810" y1="10352" x2="70759" y2="16113"/>
                        <a14:foregroundMark x1="71373" y1="7617" x2="71373" y2="12598"/>
                        <a14:foregroundMark x1="68806" y1="7129" x2="68638" y2="9668"/>
                        <a14:foregroundMark x1="49944" y1="19043" x2="51897" y2="19043"/>
                        <a14:foregroundMark x1="34487" y1="52539" x2="35045" y2="50879"/>
                        <a14:foregroundMark x1="29632" y1="86816" x2="28516" y2="90820"/>
                        <a14:foregroundMark x1="33203" y1="92090" x2="35045" y2="92578"/>
                        <a14:foregroundMark x1="38449" y1="92090" x2="46094" y2="92188"/>
                        <a14:foregroundMark x1="46094" y1="92188" x2="54241" y2="91699"/>
                        <a14:foregroundMark x1="54241" y1="91699" x2="58315" y2="92285"/>
                        <a14:foregroundMark x1="72768" y1="25293" x2="73214" y2="32520"/>
                        <a14:foregroundMark x1="73214" y1="35449" x2="73605" y2="53320"/>
                        <a14:foregroundMark x1="73214" y1="55078" x2="73214" y2="65723"/>
                        <a14:foregroundMark x1="73214" y1="65723" x2="73214" y2="65723"/>
                        <a14:foregroundMark x1="26953" y1="27246" x2="27790" y2="49316"/>
                        <a14:foregroundMark x1="42522" y1="11914" x2="33371" y2="11914"/>
                        <a14:foregroundMark x1="33371" y1="11914" x2="27065" y2="15234"/>
                        <a14:foregroundMark x1="27065" y1="15234" x2="26674" y2="16602"/>
                        <a14:foregroundMark x1="73884" y1="72461" x2="71205" y2="87598"/>
                        <a14:foregroundMark x1="72042" y1="88867" x2="72768" y2="92090"/>
                        <a14:foregroundMark x1="57868" y1="11133" x2="61830" y2="11914"/>
                        <a14:foregroundMark x1="64676" y1="10352" x2="66797" y2="124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76" t="4177" r="26099" b="3725"/>
          <a:stretch/>
        </p:blipFill>
        <p:spPr>
          <a:xfrm>
            <a:off x="3269673" y="273877"/>
            <a:ext cx="5902036" cy="6310246"/>
          </a:xfrm>
          <a:prstGeom prst="rect">
            <a:avLst/>
          </a:prstGeom>
        </p:spPr>
      </p:pic>
      <p:pic>
        <p:nvPicPr>
          <p:cNvPr id="6" name="Imagem 5" descr="Uma imagem com círculo, altifalante&#10;&#10;Descrição gerada automaticamente">
            <a:extLst>
              <a:ext uri="{FF2B5EF4-FFF2-40B4-BE49-F238E27FC236}">
                <a16:creationId xmlns:a16="http://schemas.microsoft.com/office/drawing/2014/main" id="{758AE173-8D6B-4B83-AFE3-9ED245BE74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11162" r="10958" b="8758"/>
          <a:stretch/>
        </p:blipFill>
        <p:spPr>
          <a:xfrm>
            <a:off x="4789517" y="3336604"/>
            <a:ext cx="519084" cy="53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45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46 L 0.05482 -0.00115 C 0.07188 -0.00185 0.09102 0.00348 0.10235 0.00255 C 0.10065 -0.01481 0.09896 -0.07407 0.09896 -0.08703 " pathEditMode="relative" rAng="0" ptsTypes="AA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7" y="-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quadrado, jogo de tabuleiro, Jogos e desportos indoor, Jogos&#10;&#10;Descrição gerada automaticamente">
            <a:extLst>
              <a:ext uri="{FF2B5EF4-FFF2-40B4-BE49-F238E27FC236}">
                <a16:creationId xmlns:a16="http://schemas.microsoft.com/office/drawing/2014/main" id="{B9D0F6E7-1C06-47E4-BC94-F0CEEE3FA0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29" b="92578" l="25670" r="75391">
                        <a14:foregroundMark x1="29632" y1="12402" x2="43638" y2="13574"/>
                        <a14:foregroundMark x1="43638" y1="13574" x2="55859" y2="12793"/>
                        <a14:foregroundMark x1="55859" y1="12793" x2="62109" y2="15527"/>
                        <a14:foregroundMark x1="62109" y1="15527" x2="67076" y2="14551"/>
                        <a14:foregroundMark x1="67076" y1="14551" x2="69922" y2="30566"/>
                        <a14:foregroundMark x1="69922" y1="30566" x2="69978" y2="89258"/>
                        <a14:foregroundMark x1="69978" y1="89258" x2="33538" y2="87402"/>
                        <a14:foregroundMark x1="33538" y1="87402" x2="27455" y2="77637"/>
                        <a14:foregroundMark x1="27455" y1="77637" x2="29185" y2="51074"/>
                        <a14:foregroundMark x1="29185" y1="51074" x2="27734" y2="39355"/>
                        <a14:foregroundMark x1="27734" y1="39355" x2="29576" y2="19141"/>
                        <a14:foregroundMark x1="29576" y1="19141" x2="44196" y2="23535"/>
                        <a14:foregroundMark x1="44196" y1="23535" x2="38058" y2="45508"/>
                        <a14:foregroundMark x1="38058" y1="45508" x2="40179" y2="55176"/>
                        <a14:foregroundMark x1="40179" y1="55176" x2="58203" y2="63477"/>
                        <a14:foregroundMark x1="58203" y1="63477" x2="63393" y2="70801"/>
                        <a14:foregroundMark x1="63393" y1="70801" x2="54129" y2="41309"/>
                        <a14:foregroundMark x1="54129" y1="41309" x2="35714" y2="35547"/>
                        <a14:foregroundMark x1="35714" y1="35547" x2="50949" y2="25098"/>
                        <a14:foregroundMark x1="50949" y1="25098" x2="65123" y2="22168"/>
                        <a14:foregroundMark x1="65123" y1="22168" x2="69922" y2="30566"/>
                        <a14:foregroundMark x1="69922" y1="30566" x2="69643" y2="31445"/>
                        <a14:foregroundMark x1="52176" y1="17578" x2="58259" y2="18164"/>
                        <a14:foregroundMark x1="58259" y1="18164" x2="58984" y2="18848"/>
                        <a14:foregroundMark x1="39732" y1="27246" x2="39453" y2="34668"/>
                        <a14:foregroundMark x1="34877" y1="41699" x2="35156" y2="44629"/>
                        <a14:foregroundMark x1="34208" y1="41406" x2="34208" y2="41406"/>
                        <a14:foregroundMark x1="29241" y1="15137" x2="29911" y2="15820"/>
                        <a14:foregroundMark x1="28516" y1="85352" x2="28795" y2="88379"/>
                        <a14:foregroundMark x1="46819" y1="14648" x2="55859" y2="17090"/>
                        <a14:foregroundMark x1="48493" y1="12109" x2="53906" y2="12207"/>
                        <a14:foregroundMark x1="53906" y1="12207" x2="55022" y2="12109"/>
                        <a14:foregroundMark x1="44978" y1="77930" x2="50056" y2="78418"/>
                        <a14:foregroundMark x1="50056" y1="78418" x2="57422" y2="77441"/>
                        <a14:foregroundMark x1="65513" y1="55273" x2="66518" y2="47656"/>
                        <a14:foregroundMark x1="69810" y1="10352" x2="70759" y2="16113"/>
                        <a14:foregroundMark x1="71373" y1="7617" x2="71373" y2="12598"/>
                        <a14:foregroundMark x1="68806" y1="7129" x2="68638" y2="9668"/>
                        <a14:foregroundMark x1="49944" y1="19043" x2="51897" y2="19043"/>
                        <a14:foregroundMark x1="34487" y1="52539" x2="35045" y2="50879"/>
                        <a14:foregroundMark x1="29632" y1="86816" x2="28516" y2="90820"/>
                        <a14:foregroundMark x1="33203" y1="92090" x2="35045" y2="92578"/>
                        <a14:foregroundMark x1="38449" y1="92090" x2="46094" y2="92188"/>
                        <a14:foregroundMark x1="46094" y1="92188" x2="54241" y2="91699"/>
                        <a14:foregroundMark x1="54241" y1="91699" x2="58315" y2="92285"/>
                        <a14:foregroundMark x1="72768" y1="25293" x2="73214" y2="32520"/>
                        <a14:foregroundMark x1="73214" y1="35449" x2="73605" y2="53320"/>
                        <a14:foregroundMark x1="73214" y1="55078" x2="73214" y2="65723"/>
                        <a14:foregroundMark x1="73214" y1="65723" x2="73214" y2="65723"/>
                        <a14:foregroundMark x1="26953" y1="27246" x2="27790" y2="49316"/>
                        <a14:foregroundMark x1="42522" y1="11914" x2="33371" y2="11914"/>
                        <a14:foregroundMark x1="33371" y1="11914" x2="27065" y2="15234"/>
                        <a14:foregroundMark x1="27065" y1="15234" x2="26674" y2="16602"/>
                        <a14:foregroundMark x1="73884" y1="72461" x2="71205" y2="87598"/>
                        <a14:foregroundMark x1="72042" y1="88867" x2="72768" y2="92090"/>
                        <a14:foregroundMark x1="57868" y1="11133" x2="61830" y2="11914"/>
                        <a14:foregroundMark x1="64676" y1="10352" x2="66797" y2="124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76" t="4177" r="26099" b="3725"/>
          <a:stretch/>
        </p:blipFill>
        <p:spPr>
          <a:xfrm>
            <a:off x="3269673" y="273877"/>
            <a:ext cx="5902036" cy="6310246"/>
          </a:xfrm>
          <a:prstGeom prst="rect">
            <a:avLst/>
          </a:prstGeom>
        </p:spPr>
      </p:pic>
      <p:pic>
        <p:nvPicPr>
          <p:cNvPr id="6" name="Imagem 5" descr="Uma imagem com círculo, altifalante&#10;&#10;Descrição gerada automaticamente">
            <a:extLst>
              <a:ext uri="{FF2B5EF4-FFF2-40B4-BE49-F238E27FC236}">
                <a16:creationId xmlns:a16="http://schemas.microsoft.com/office/drawing/2014/main" id="{758AE173-8D6B-4B83-AFE3-9ED245BE74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11162" r="10958" b="8758"/>
          <a:stretch/>
        </p:blipFill>
        <p:spPr>
          <a:xfrm>
            <a:off x="4789517" y="3336604"/>
            <a:ext cx="519084" cy="533431"/>
          </a:xfrm>
          <a:prstGeom prst="rect">
            <a:avLst/>
          </a:prstGeom>
        </p:spPr>
      </p:pic>
      <p:sp>
        <p:nvSpPr>
          <p:cNvPr id="4" name="Seta: Para a Direita 3">
            <a:extLst>
              <a:ext uri="{FF2B5EF4-FFF2-40B4-BE49-F238E27FC236}">
                <a16:creationId xmlns:a16="http://schemas.microsoft.com/office/drawing/2014/main" id="{CE576A2B-12F6-446F-B0FB-DAD6E6E05A0E}"/>
              </a:ext>
            </a:extLst>
          </p:cNvPr>
          <p:cNvSpPr/>
          <p:nvPr/>
        </p:nvSpPr>
        <p:spPr>
          <a:xfrm>
            <a:off x="10062290" y="2142203"/>
            <a:ext cx="1258529" cy="973394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Seta: Para a Direita 4">
            <a:extLst>
              <a:ext uri="{FF2B5EF4-FFF2-40B4-BE49-F238E27FC236}">
                <a16:creationId xmlns:a16="http://schemas.microsoft.com/office/drawing/2014/main" id="{2AD7EAA7-06E2-4483-B3FA-CFDE70FAE8EC}"/>
              </a:ext>
            </a:extLst>
          </p:cNvPr>
          <p:cNvSpPr/>
          <p:nvPr/>
        </p:nvSpPr>
        <p:spPr>
          <a:xfrm>
            <a:off x="10062289" y="3334733"/>
            <a:ext cx="1258529" cy="973394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5561B9FD-0F91-4E1D-A807-E783A1CCC5D9}"/>
              </a:ext>
            </a:extLst>
          </p:cNvPr>
          <p:cNvSpPr/>
          <p:nvPr/>
        </p:nvSpPr>
        <p:spPr>
          <a:xfrm rot="16200000">
            <a:off x="10062289" y="4778723"/>
            <a:ext cx="1258529" cy="973394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077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46 L 0.05482 -0.00115 C 0.07188 -0.00185 0.09102 0.00348 0.10235 0.00255 C 0.10065 -0.01481 0.09896 -0.07407 0.09896 -0.08703 " pathEditMode="relative" rAng="0" ptsTypes="AAA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17" y="-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</TotalTime>
  <Words>677</Words>
  <Application>Microsoft Office PowerPoint</Application>
  <PresentationFormat>Ecrã Panorâmico</PresentationFormat>
  <Paragraphs>56</Paragraphs>
  <Slides>12</Slides>
  <Notes>12</Notes>
  <HiddenSlides>0</HiddenSlides>
  <MMClips>1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41</cp:revision>
  <dcterms:created xsi:type="dcterms:W3CDTF">2023-12-18T09:39:58Z</dcterms:created>
  <dcterms:modified xsi:type="dcterms:W3CDTF">2024-09-09T11:16:37Z</dcterms:modified>
</cp:coreProperties>
</file>